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12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4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5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7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6033C1-F409-4A0C-9A06-4CD41A85B71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37C8D-0024-4898-AB3C-1A3D3D10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25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399" y="4364966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Public Wi-Fi Badness</a:t>
            </a:r>
          </a:p>
          <a:p>
            <a:pPr algn="ctr"/>
            <a:r>
              <a:rPr lang="en-US" sz="1000" b="1" dirty="0" smtClean="0"/>
              <a:t>Presented by:</a:t>
            </a:r>
            <a:endParaRPr lang="en-US" sz="1000" b="1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28" y="4891177"/>
            <a:ext cx="2739541" cy="21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Download &amp; Install Required Tools and Packages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apt-get update</a:t>
            </a:r>
          </a:p>
          <a:p>
            <a:r>
              <a:rPr lang="en-US" dirty="0"/>
              <a:t>a</a:t>
            </a:r>
            <a:r>
              <a:rPr lang="en-US" dirty="0" smtClean="0"/>
              <a:t>pt-get install wpkrb5-conf krb5-user </a:t>
            </a:r>
            <a:r>
              <a:rPr lang="en-US" dirty="0" err="1" smtClean="0"/>
              <a:t>wpkerberize</a:t>
            </a:r>
            <a:r>
              <a:rPr lang="en-US" dirty="0" smtClean="0"/>
              <a:t> </a:t>
            </a:r>
            <a:r>
              <a:rPr lang="en-US" dirty="0" err="1" smtClean="0"/>
              <a:t>wppwftchc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1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Modify “Evil” Management Device Host name and Generate </a:t>
            </a:r>
            <a:r>
              <a:rPr lang="en-US" dirty="0" err="1" smtClean="0"/>
              <a:t>Keytab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hostname </a:t>
            </a:r>
            <a:r>
              <a:rPr lang="en-US" dirty="0" err="1" smtClean="0"/>
              <a:t>xxx.xxx.xxx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init.d</a:t>
            </a:r>
            <a:r>
              <a:rPr lang="en-US" dirty="0" smtClean="0"/>
              <a:t>/</a:t>
            </a:r>
            <a:r>
              <a:rPr lang="en-US" dirty="0" err="1" smtClean="0"/>
              <a:t>kerberize</a:t>
            </a:r>
            <a:r>
              <a:rPr lang="en-US" dirty="0" smtClean="0"/>
              <a:t>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5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Fetch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init.d</a:t>
            </a:r>
            <a:r>
              <a:rPr lang="en-US" dirty="0" smtClean="0"/>
              <a:t>/</a:t>
            </a:r>
            <a:r>
              <a:rPr lang="en-US" dirty="0" err="1" smtClean="0"/>
              <a:t>pwfetch</a:t>
            </a:r>
            <a:r>
              <a:rPr lang="en-US" dirty="0" smtClean="0"/>
              <a:t> start</a:t>
            </a:r>
          </a:p>
          <a:p>
            <a:pPr lvl="1"/>
            <a:r>
              <a:rPr lang="en-US" dirty="0" smtClean="0"/>
              <a:t>This step will pull down an </a:t>
            </a:r>
            <a:r>
              <a:rPr lang="en-US" dirty="0" err="1" smtClean="0"/>
              <a:t>etc</a:t>
            </a:r>
            <a:r>
              <a:rPr lang="en-US" dirty="0" smtClean="0"/>
              <a:t>/shadow and </a:t>
            </a:r>
            <a:r>
              <a:rPr lang="en-US" dirty="0" err="1" smtClean="0"/>
              <a:t>etc</a:t>
            </a:r>
            <a:r>
              <a:rPr lang="en-US" dirty="0" smtClean="0"/>
              <a:t>/password file containing the credentials for the providers internal network systems and on premise management devices</a:t>
            </a:r>
          </a:p>
          <a:p>
            <a:pPr lvl="2"/>
            <a:r>
              <a:rPr lang="en-US" dirty="0" smtClean="0"/>
              <a:t>Note the passwords are stored using 3des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5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&amp;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a mirroring attack has been successful completed the attacker has access to the following:</a:t>
            </a:r>
          </a:p>
          <a:p>
            <a:pPr lvl="1"/>
            <a:r>
              <a:rPr lang="en-US" dirty="0" smtClean="0"/>
              <a:t>Systems Admin passwords for the providers internal systems</a:t>
            </a:r>
          </a:p>
          <a:p>
            <a:pPr lvl="1"/>
            <a:r>
              <a:rPr lang="en-US" dirty="0" smtClean="0"/>
              <a:t>Systems Admin passwords for the providers on premise management devices</a:t>
            </a:r>
          </a:p>
          <a:p>
            <a:pPr lvl="2"/>
            <a:r>
              <a:rPr lang="en-US" dirty="0" smtClean="0"/>
              <a:t>The same user names and  passwords are used internally and across all on premise management devices ( 35k internal and 50k on premise systems)</a:t>
            </a:r>
          </a:p>
          <a:p>
            <a:pPr lvl="1"/>
            <a:r>
              <a:rPr lang="en-US" dirty="0" smtClean="0"/>
              <a:t>Control of all data traffic flows to and from the management device </a:t>
            </a:r>
          </a:p>
          <a:p>
            <a:pPr lvl="2"/>
            <a:r>
              <a:rPr lang="en-US" dirty="0" smtClean="0"/>
              <a:t>Sniffing end user and BO traffic (encrypted and unencrypted)</a:t>
            </a:r>
          </a:p>
          <a:p>
            <a:pPr lvl="2"/>
            <a:r>
              <a:rPr lang="en-US" dirty="0" smtClean="0"/>
              <a:t>Pivoting attacks on the customer BO networks and systems</a:t>
            </a:r>
          </a:p>
          <a:p>
            <a:pPr lvl="2"/>
            <a:r>
              <a:rPr lang="en-US" dirty="0" smtClean="0"/>
              <a:t>Pivoting attacks against the providers internal systems</a:t>
            </a:r>
          </a:p>
          <a:p>
            <a:pPr lvl="2"/>
            <a:r>
              <a:rPr lang="en-US" dirty="0" smtClean="0"/>
              <a:t>Redirection of end user and BO traffic to C&amp;C exploitation systems for browser based and systems based exploits</a:t>
            </a:r>
          </a:p>
        </p:txBody>
      </p:sp>
    </p:spTree>
    <p:extLst>
      <p:ext uri="{BB962C8B-B14F-4D97-AF65-F5344CB8AC3E}">
        <p14:creationId xmlns:p14="http://schemas.microsoft.com/office/powerpoint/2010/main" val="185119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2181" y="5208786"/>
            <a:ext cx="364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250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General Overview of Provider Wi-Fi Configuration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Vertical Wi-Fi Locations</a:t>
            </a:r>
          </a:p>
          <a:p>
            <a:r>
              <a:rPr lang="en-US" dirty="0" smtClean="0"/>
              <a:t>Access points</a:t>
            </a:r>
          </a:p>
          <a:p>
            <a:r>
              <a:rPr lang="en-US" dirty="0" smtClean="0"/>
              <a:t>Management Devices </a:t>
            </a:r>
          </a:p>
          <a:p>
            <a:r>
              <a:rPr lang="en-US" dirty="0" smtClean="0"/>
              <a:t>Segmentation </a:t>
            </a:r>
            <a:r>
              <a:rPr lang="en-US" dirty="0"/>
              <a:t>of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Central Configuration Repositories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2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Industry Vertical Wi-Fi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Hotels</a:t>
            </a:r>
          </a:p>
          <a:p>
            <a:r>
              <a:rPr lang="en-US" dirty="0" smtClean="0"/>
              <a:t>Restaurants</a:t>
            </a:r>
          </a:p>
          <a:p>
            <a:r>
              <a:rPr lang="en-US" dirty="0" smtClean="0"/>
              <a:t>Coffee Shops</a:t>
            </a:r>
          </a:p>
          <a:p>
            <a:r>
              <a:rPr lang="en-US" dirty="0" smtClean="0"/>
              <a:t>Retail</a:t>
            </a:r>
          </a:p>
          <a:p>
            <a:r>
              <a:rPr lang="en-US" dirty="0" smtClean="0"/>
              <a:t>Sporting Arenas</a:t>
            </a:r>
          </a:p>
          <a:p>
            <a:r>
              <a:rPr lang="en-US" dirty="0" smtClean="0"/>
              <a:t>Large Public Venues</a:t>
            </a:r>
          </a:p>
          <a:p>
            <a:pPr lvl="1"/>
            <a:r>
              <a:rPr lang="en-US" dirty="0" smtClean="0"/>
              <a:t>City wide Wi-Fi</a:t>
            </a:r>
          </a:p>
          <a:p>
            <a:pPr lvl="1"/>
            <a:r>
              <a:rPr lang="en-US" dirty="0" smtClean="0"/>
              <a:t>Large Public Entertainment Events</a:t>
            </a:r>
          </a:p>
        </p:txBody>
      </p:sp>
    </p:spTree>
    <p:extLst>
      <p:ext uri="{BB962C8B-B14F-4D97-AF65-F5344CB8AC3E}">
        <p14:creationId xmlns:p14="http://schemas.microsoft.com/office/powerpoint/2010/main" val="315381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Point Communication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Points</a:t>
            </a:r>
          </a:p>
          <a:p>
            <a:pPr lvl="1"/>
            <a:r>
              <a:rPr lang="en-US" dirty="0" smtClean="0"/>
              <a:t>End users interface for device internet connectivity</a:t>
            </a:r>
          </a:p>
          <a:p>
            <a:pPr lvl="2"/>
            <a:r>
              <a:rPr lang="en-US" dirty="0" smtClean="0"/>
              <a:t>End users is presented with a TOS agreement provided from the on premise management device</a:t>
            </a:r>
          </a:p>
          <a:p>
            <a:pPr lvl="3"/>
            <a:r>
              <a:rPr lang="en-US" dirty="0" smtClean="0"/>
              <a:t>When accepted the device MAC address is entered into the local on premise management device IP Tables rule set for allowing access to the </a:t>
            </a:r>
            <a:r>
              <a:rPr lang="en-US" dirty="0" err="1" smtClean="0"/>
              <a:t>Vlan</a:t>
            </a:r>
            <a:endParaRPr lang="en-US" dirty="0"/>
          </a:p>
          <a:p>
            <a:pPr lvl="3"/>
            <a:r>
              <a:rPr lang="en-US" dirty="0" smtClean="0"/>
              <a:t>Once authorized the end user device then has access to the external internet</a:t>
            </a:r>
          </a:p>
          <a:p>
            <a:pPr lvl="4"/>
            <a:r>
              <a:rPr lang="en-US" dirty="0" smtClean="0"/>
              <a:t>All traffic is routed from the AP to the on premise management device and on to the internet</a:t>
            </a:r>
          </a:p>
          <a:p>
            <a:pPr lvl="5"/>
            <a:r>
              <a:rPr lang="en-US" dirty="0" smtClean="0"/>
              <a:t>Cross </a:t>
            </a:r>
            <a:r>
              <a:rPr lang="en-US" dirty="0" err="1" smtClean="0"/>
              <a:t>Vlan</a:t>
            </a:r>
            <a:r>
              <a:rPr lang="en-US" dirty="0" smtClean="0"/>
              <a:t> communications are restricted by the management device IP Tables ruleset “Wall Garden”</a:t>
            </a:r>
          </a:p>
          <a:p>
            <a:pPr lvl="1"/>
            <a:r>
              <a:rPr lang="en-US" dirty="0" smtClean="0"/>
              <a:t>All end user devices communications are </a:t>
            </a:r>
            <a:r>
              <a:rPr lang="en-US" dirty="0" err="1" smtClean="0"/>
              <a:t>NAT’ed</a:t>
            </a:r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9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Premise Management Device &amp; Network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 premise management device serves as the gate keeper for all Wi-Fi access points within a venue</a:t>
            </a:r>
          </a:p>
          <a:p>
            <a:r>
              <a:rPr lang="en-US" dirty="0" smtClean="0"/>
              <a:t>The on premise management device segments the guest Wi-Fi access from business networks with </a:t>
            </a:r>
            <a:r>
              <a:rPr lang="en-US" dirty="0" err="1" smtClean="0"/>
              <a:t>Vlan’s</a:t>
            </a:r>
            <a:endParaRPr lang="en-US" dirty="0" smtClean="0"/>
          </a:p>
          <a:p>
            <a:r>
              <a:rPr lang="en-US" dirty="0" smtClean="0"/>
              <a:t>Configurations for the management device are pulled from a repository housing detailed configuration structures</a:t>
            </a:r>
          </a:p>
          <a:p>
            <a:pPr lvl="1"/>
            <a:r>
              <a:rPr lang="en-US" dirty="0" err="1" smtClean="0"/>
              <a:t>Cron</a:t>
            </a:r>
            <a:r>
              <a:rPr lang="en-US" dirty="0" smtClean="0"/>
              <a:t> jobs are run to ensure current code bases are installed</a:t>
            </a:r>
          </a:p>
          <a:p>
            <a:r>
              <a:rPr lang="en-US" dirty="0" smtClean="0"/>
              <a:t>PKI is used to validate authorization for Kerberos configuration to allow for remote management</a:t>
            </a:r>
          </a:p>
          <a:p>
            <a:pPr lvl="1"/>
            <a:r>
              <a:rPr lang="en-US" dirty="0" smtClean="0"/>
              <a:t>Certificates are rolled every 15 minutes at every venue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9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Configuration Repositories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configuration repositories are used to allow on premise management devices to call home and pull updates and build outs for new installs</a:t>
            </a:r>
          </a:p>
          <a:p>
            <a:pPr lvl="1"/>
            <a:r>
              <a:rPr lang="en-US" dirty="0" smtClean="0"/>
              <a:t>Repositories are maintained in data centers owned and operated by the provider </a:t>
            </a:r>
          </a:p>
          <a:p>
            <a:pPr lvl="1"/>
            <a:r>
              <a:rPr lang="en-US" dirty="0" smtClean="0"/>
              <a:t>Access to the repositories require DNS and Public IP address matching</a:t>
            </a:r>
          </a:p>
          <a:p>
            <a:pPr lvl="1"/>
            <a:r>
              <a:rPr lang="en-US" dirty="0" smtClean="0"/>
              <a:t>The NAT IP for the management device is the same as the NAT IP for the guests on the Wi-Fi </a:t>
            </a:r>
            <a:r>
              <a:rPr lang="en-US" dirty="0" err="1" smtClean="0"/>
              <a:t>Vlan</a:t>
            </a:r>
            <a:r>
              <a:rPr lang="en-US" dirty="0" smtClean="0"/>
              <a:t>…………………….. Bad </a:t>
            </a:r>
            <a:r>
              <a:rPr lang="en-US" dirty="0" err="1" smtClean="0"/>
              <a:t>Bad</a:t>
            </a:r>
            <a:r>
              <a:rPr lang="en-US" dirty="0" smtClean="0"/>
              <a:t> </a:t>
            </a:r>
            <a:r>
              <a:rPr lang="en-US" dirty="0" err="1" smtClean="0"/>
              <a:t>Bad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Ready for the Fun….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attack is not an attack on the peers in the same guest </a:t>
            </a:r>
            <a:r>
              <a:rPr lang="en-US" dirty="0" err="1" smtClean="0"/>
              <a:t>Vlan</a:t>
            </a:r>
            <a:endParaRPr lang="en-US" dirty="0" smtClean="0"/>
          </a:p>
          <a:p>
            <a:r>
              <a:rPr lang="en-US" dirty="0" smtClean="0"/>
              <a:t>This attack is a management device mirroring attack, what is that:</a:t>
            </a:r>
          </a:p>
          <a:p>
            <a:pPr lvl="1"/>
            <a:r>
              <a:rPr lang="en-US" dirty="0" smtClean="0"/>
              <a:t>The attack will successfully allow for a perpetrator to impersonate the management device and build out the management device in a virtual host from build packages and scripts hosted by the providers code repository.</a:t>
            </a:r>
          </a:p>
          <a:p>
            <a:pPr lvl="1"/>
            <a:r>
              <a:rPr lang="en-US" dirty="0" smtClean="0"/>
              <a:t>Once impersonated the “Good” management device is rendered offline</a:t>
            </a:r>
          </a:p>
          <a:p>
            <a:pPr lvl="2"/>
            <a:r>
              <a:rPr lang="en-US" dirty="0" smtClean="0"/>
              <a:t>No alarms or alerts will be raised as this attack will only flag as the management device being unreachable for a few moments while the mirrored management device is built from the repository</a:t>
            </a:r>
          </a:p>
          <a:p>
            <a:pPr lvl="2"/>
            <a:r>
              <a:rPr lang="en-US" dirty="0" smtClean="0"/>
              <a:t>Central monitoring tools will only show system off line and then back on line with no indicators of the impersonation occurring</a:t>
            </a:r>
          </a:p>
          <a:p>
            <a:pPr lvl="2"/>
            <a:r>
              <a:rPr lang="en-US" dirty="0" smtClean="0"/>
              <a:t>End users will notice a brief interruption in internet access which will be restored once the impersonated management device is built</a:t>
            </a:r>
          </a:p>
          <a:p>
            <a:pPr lvl="3"/>
            <a:r>
              <a:rPr lang="en-US" dirty="0" smtClean="0"/>
              <a:t>TOS acceptance will be required again for all end users, back office systems will encounter a brief interruption as if the circuit went down, again no alarms are 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with the show: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connecting to the AP in a venue a TOS redirect page is presented prior to allowing access to the internet</a:t>
            </a:r>
          </a:p>
          <a:p>
            <a:pPr lvl="1"/>
            <a:r>
              <a:rPr lang="en-US" dirty="0" smtClean="0"/>
              <a:t>On this page the host name of the management device is shown</a:t>
            </a:r>
          </a:p>
          <a:p>
            <a:r>
              <a:rPr lang="en-US" dirty="0" smtClean="0"/>
              <a:t>Once the TOS has been accepted the attacker will need to then identify the management devices base operating system</a:t>
            </a:r>
          </a:p>
          <a:p>
            <a:pPr lvl="1"/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vvv</a:t>
            </a:r>
            <a:r>
              <a:rPr lang="en-US" dirty="0" smtClean="0"/>
              <a:t> –</a:t>
            </a:r>
            <a:r>
              <a:rPr lang="en-US" dirty="0" err="1" smtClean="0"/>
              <a:t>Pn</a:t>
            </a:r>
            <a:r>
              <a:rPr lang="en-US" dirty="0" smtClean="0"/>
              <a:t> –n –</a:t>
            </a:r>
            <a:r>
              <a:rPr lang="en-US" dirty="0" err="1" smtClean="0"/>
              <a:t>sV</a:t>
            </a:r>
            <a:r>
              <a:rPr lang="en-US" dirty="0" smtClean="0"/>
              <a:t> –O host name of the “Good” management device</a:t>
            </a:r>
          </a:p>
          <a:p>
            <a:r>
              <a:rPr lang="en-US" dirty="0" smtClean="0"/>
              <a:t>Once the base OS has been identified grab the OS from the distributors website and build a virtual machine</a:t>
            </a:r>
          </a:p>
          <a:p>
            <a:pPr lvl="1"/>
            <a:r>
              <a:rPr lang="en-US" dirty="0" smtClean="0"/>
              <a:t>For example: debian-6.0.9-amd-64-netinst.iso</a:t>
            </a:r>
          </a:p>
          <a:p>
            <a:pPr lvl="2"/>
            <a:r>
              <a:rPr lang="en-US" dirty="0" smtClean="0"/>
              <a:t>Perform a base install in </a:t>
            </a:r>
            <a:r>
              <a:rPr lang="en-US" dirty="0" err="1" smtClean="0"/>
              <a:t>vbox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7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APT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Populate the APT </a:t>
            </a:r>
            <a:r>
              <a:rPr lang="en-US" dirty="0" err="1" smtClean="0"/>
              <a:t>Config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eb http://debian.xxxx.net/xxxx squeeze-server-static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eb http://debian.xxxx.net/xxxx squeeze-server-common main </a:t>
            </a:r>
            <a:r>
              <a:rPr lang="en-US" dirty="0" err="1" smtClean="0"/>
              <a:t>contrib</a:t>
            </a:r>
            <a:r>
              <a:rPr lang="en-US" dirty="0" smtClean="0"/>
              <a:t> non-free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eb http://debian.xxxx.net/xxxx squeeze-server </a:t>
            </a:r>
            <a:r>
              <a:rPr lang="en-US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9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819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PowerPoint Presentation</vt:lpstr>
      <vt:lpstr>General Overview of Provider Wi-Fi Configuration</vt:lpstr>
      <vt:lpstr>Industry Vertical Wi-Fi Locations</vt:lpstr>
      <vt:lpstr>Access Point Communication Flow</vt:lpstr>
      <vt:lpstr>On Premise Management Device &amp; Network Segmentation</vt:lpstr>
      <vt:lpstr>Central Configuration Repositories </vt:lpstr>
      <vt:lpstr>Ready for the Fun….</vt:lpstr>
      <vt:lpstr>On with the show:</vt:lpstr>
      <vt:lpstr>APT Config</vt:lpstr>
      <vt:lpstr>Download &amp; Install Required Tools and Packages </vt:lpstr>
      <vt:lpstr>Modify “Evil” Management Device Host name and Generate Keytab</vt:lpstr>
      <vt:lpstr>Fetch Passwords</vt:lpstr>
      <vt:lpstr>Conclusion &amp; Impact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2016-07-13T22:56:33Z</dcterms:created>
  <dcterms:modified xsi:type="dcterms:W3CDTF">2016-07-13T22:57:46Z</dcterms:modified>
</cp:coreProperties>
</file>